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56" r:id="rId2"/>
    <p:sldId id="257" r:id="rId3"/>
    <p:sldId id="260" r:id="rId4"/>
    <p:sldId id="261" r:id="rId5"/>
    <p:sldId id="258" r:id="rId6"/>
    <p:sldId id="269" r:id="rId7"/>
    <p:sldId id="270" r:id="rId8"/>
    <p:sldId id="259" r:id="rId9"/>
    <p:sldId id="272" r:id="rId10"/>
    <p:sldId id="271" r:id="rId11"/>
    <p:sldId id="266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10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40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675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01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2090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1772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41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374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60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057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581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7264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087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658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196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5025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016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01182C-94DF-4E59-BDFD-EE0332916655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BDE9B6-FCC1-4D0A-9D83-0484E97661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6113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gif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gif"/><Relationship Id="rId5" Type="http://schemas.openxmlformats.org/officeDocument/2006/relationships/slide" Target="slide12.xml"/><Relationship Id="rId4" Type="http://schemas.openxmlformats.org/officeDocument/2006/relationships/slide" Target="slide14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gif"/><Relationship Id="rId5" Type="http://schemas.openxmlformats.org/officeDocument/2006/relationships/slide" Target="slide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gif"/><Relationship Id="rId5" Type="http://schemas.openxmlformats.org/officeDocument/2006/relationships/slide" Target="slide1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gi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www.youtube.com/watch?v=cgN757d6eQc" TargetMode="External"/><Relationship Id="rId5" Type="http://schemas.openxmlformats.org/officeDocument/2006/relationships/hyperlink" Target="https://www.youtube.com/watch?v=pCSmwPB0hdw" TargetMode="External"/><Relationship Id="rId4" Type="http://schemas.openxmlformats.org/officeDocument/2006/relationships/hyperlink" Target="https://www.youtube.com/watch?v=uFsumimqTL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gif"/><Relationship Id="rId5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gif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gif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gif"/><Relationship Id="rId5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gif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gif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slide" Target="slide1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gif"/><Relationship Id="rId5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gif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extLst>
              <a:ext uri="{FF2B5EF4-FFF2-40B4-BE49-F238E27FC236}">
                <a16:creationId xmlns:a16="http://schemas.microsoft.com/office/drawing/2014/main" id="{DD3EE44E-2526-4AB9-9D73-5D62FD6C7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3" y="366000"/>
            <a:ext cx="9334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181BF25-77A6-4A8E-B5A1-C6400BDC34DB}"/>
              </a:ext>
            </a:extLst>
          </p:cNvPr>
          <p:cNvSpPr/>
          <p:nvPr/>
        </p:nvSpPr>
        <p:spPr>
          <a:xfrm>
            <a:off x="3986561" y="135904"/>
            <a:ext cx="393909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Vídeo interactivo </a:t>
            </a:r>
          </a:p>
          <a:p>
            <a:pPr algn="ctr" eaLnBrk="1" hangingPunct="1">
              <a:defRPr/>
            </a:pPr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 Tornado </a:t>
            </a:r>
          </a:p>
        </p:txBody>
      </p:sp>
      <p:pic>
        <p:nvPicPr>
          <p:cNvPr id="1026" name="Picture 2" descr="AhiVa! PequeNautas - Gifs animados, animaciones - Clima - Tornados">
            <a:extLst>
              <a:ext uri="{FF2B5EF4-FFF2-40B4-BE49-F238E27FC236}">
                <a16:creationId xmlns:a16="http://schemas.microsoft.com/office/drawing/2014/main" id="{FE948A38-EC04-441C-A09A-C08D425B39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80" y="1469894"/>
            <a:ext cx="7920869" cy="509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4EE37A3-B582-4D0F-9978-7B3726FD14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6B601D-3715-4EBC-9B22-525FCCA7E8A9}"/>
              </a:ext>
            </a:extLst>
          </p:cNvPr>
          <p:cNvSpPr/>
          <p:nvPr/>
        </p:nvSpPr>
        <p:spPr>
          <a:xfrm>
            <a:off x="3295105" y="330152"/>
            <a:ext cx="597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¡Inténtalo Otra vez! </a:t>
            </a:r>
            <a:endParaRPr lang="es-E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DC036B7-4543-4EDB-AFB7-B368614FC7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2" descr="How do you movie sticker Gean | Emoticonos animados, Emojis ...">
            <a:hlinkClick r:id="rId5" action="ppaction://hlinksldjump"/>
            <a:extLst>
              <a:ext uri="{FF2B5EF4-FFF2-40B4-BE49-F238E27FC236}">
                <a16:creationId xmlns:a16="http://schemas.microsoft.com/office/drawing/2014/main" id="{998CED79-0D49-46B8-9978-ACDED83B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2" y="1077351"/>
            <a:ext cx="6652847" cy="57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1166A0E-8200-4044-AAA4-7CA8F463CCEE}"/>
              </a:ext>
            </a:extLst>
          </p:cNvPr>
          <p:cNvSpPr/>
          <p:nvPr/>
        </p:nvSpPr>
        <p:spPr>
          <a:xfrm>
            <a:off x="1726923" y="463826"/>
            <a:ext cx="847315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 tornado se presenta durante  la noche o el día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234260C-0378-4C53-A441-192FEADBEE20}"/>
              </a:ext>
            </a:extLst>
          </p:cNvPr>
          <p:cNvSpPr/>
          <p:nvPr/>
        </p:nvSpPr>
        <p:spPr>
          <a:xfrm>
            <a:off x="6096000" y="6132564"/>
            <a:ext cx="5753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Pincha  la estrella           para continuar</a:t>
            </a:r>
            <a:endParaRPr lang="es-ES" sz="28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69EE9214-ADAF-457C-9A09-91C895166A69}"/>
              </a:ext>
            </a:extLst>
          </p:cNvPr>
          <p:cNvSpPr/>
          <p:nvPr/>
        </p:nvSpPr>
        <p:spPr>
          <a:xfrm>
            <a:off x="8912578" y="6168887"/>
            <a:ext cx="526021" cy="410817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Picture 4" descr="sol gif animado - Cerca amb Google | Imagenes animadas, Imagenes ...">
            <a:hlinkClick r:id="rId5" action="ppaction://hlinksldjump"/>
            <a:extLst>
              <a:ext uri="{FF2B5EF4-FFF2-40B4-BE49-F238E27FC236}">
                <a16:creationId xmlns:a16="http://schemas.microsoft.com/office/drawing/2014/main" id="{401E7149-E65D-497B-9268-59D02E059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42" y="1599130"/>
            <a:ext cx="3938005" cy="37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ntando sonrisas de colores: El búho que tenía miedo de la ...">
            <a:hlinkClick r:id="rId7" action="ppaction://hlinksldjump"/>
            <a:extLst>
              <a:ext uri="{FF2B5EF4-FFF2-40B4-BE49-F238E27FC236}">
                <a16:creationId xmlns:a16="http://schemas.microsoft.com/office/drawing/2014/main" id="{1DAFA461-43CF-4F5B-BA35-708771EBCA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14" y="1800225"/>
            <a:ext cx="29622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E5D0E61-1CD1-4D20-933C-2D57A371F8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57CD36B-BFD6-4FE5-922C-6567153250C9}"/>
              </a:ext>
            </a:extLst>
          </p:cNvPr>
          <p:cNvSpPr/>
          <p:nvPr/>
        </p:nvSpPr>
        <p:spPr>
          <a:xfrm>
            <a:off x="4442339" y="608448"/>
            <a:ext cx="3307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¡Muy Bien!</a:t>
            </a:r>
            <a:endParaRPr lang="es-E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CBD15EC-B950-4AC6-8939-7A99AB221A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51ECBA62-D3DB-458F-8B81-161050A73B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59" y="872470"/>
            <a:ext cx="5377082" cy="53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6B601D-3715-4EBC-9B22-525FCCA7E8A9}"/>
              </a:ext>
            </a:extLst>
          </p:cNvPr>
          <p:cNvSpPr/>
          <p:nvPr/>
        </p:nvSpPr>
        <p:spPr>
          <a:xfrm>
            <a:off x="3144769" y="330152"/>
            <a:ext cx="597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¡Inténtalo Otra vez! </a:t>
            </a:r>
            <a:endParaRPr lang="es-E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517D361-7256-41AC-B3E5-9CD0825B42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2" descr="How do you movie sticker Gean | Emoticonos animados, Emojis ...">
            <a:hlinkClick r:id="rId5" action="ppaction://hlinksldjump"/>
            <a:extLst>
              <a:ext uri="{FF2B5EF4-FFF2-40B4-BE49-F238E27FC236}">
                <a16:creationId xmlns:a16="http://schemas.microsoft.com/office/drawing/2014/main" id="{1B332837-D42A-4BB0-9494-992F6B9283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76" y="1253482"/>
            <a:ext cx="6652847" cy="57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6A7B9B-7EEE-40B6-9246-340112CEE275}"/>
              </a:ext>
            </a:extLst>
          </p:cNvPr>
          <p:cNvSpPr/>
          <p:nvPr/>
        </p:nvSpPr>
        <p:spPr>
          <a:xfrm>
            <a:off x="495303" y="184379"/>
            <a:ext cx="4707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Links de Interés </a:t>
            </a:r>
            <a:endParaRPr lang="es-E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E201890-BB1B-456D-9C3C-79E8ED2F9EAE}"/>
              </a:ext>
            </a:extLst>
          </p:cNvPr>
          <p:cNvSpPr/>
          <p:nvPr/>
        </p:nvSpPr>
        <p:spPr>
          <a:xfrm>
            <a:off x="495303" y="1921971"/>
            <a:ext cx="4959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https://www.youtube.com/watch?v=uFsumimqTLg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5B1ED62-EC46-4B69-905D-E9D74F688FC5}"/>
              </a:ext>
            </a:extLst>
          </p:cNvPr>
          <p:cNvSpPr/>
          <p:nvPr/>
        </p:nvSpPr>
        <p:spPr>
          <a:xfrm>
            <a:off x="3432657" y="3694500"/>
            <a:ext cx="512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https://www.youtube.com/watch?v=pCSmwPB0hdw</a:t>
            </a: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2B7A448-D08D-4620-84D5-10A3F8F4ED91}"/>
              </a:ext>
            </a:extLst>
          </p:cNvPr>
          <p:cNvSpPr/>
          <p:nvPr/>
        </p:nvSpPr>
        <p:spPr>
          <a:xfrm>
            <a:off x="6238733" y="5663977"/>
            <a:ext cx="4975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6"/>
              </a:rPr>
              <a:t>https://www.youtube.com/watch?v=cgN757d6eQc</a:t>
            </a:r>
            <a:endParaRPr lang="es-CL" dirty="0"/>
          </a:p>
        </p:txBody>
      </p:sp>
      <p:pic>
        <p:nvPicPr>
          <p:cNvPr id="1026" name="Picture 2" descr="Gifs animados - Hablar sin parar - pág.4092 - Foro del Atlético de ...">
            <a:extLst>
              <a:ext uri="{FF2B5EF4-FFF2-40B4-BE49-F238E27FC236}">
                <a16:creationId xmlns:a16="http://schemas.microsoft.com/office/drawing/2014/main" id="{E51BC464-A92E-467F-A766-2706F8B4A4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230" y="184379"/>
            <a:ext cx="2503170" cy="250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B3CD9BA-C6CF-45DE-A71B-B32CFE8E9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4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AC83192-26C8-4C5A-A410-666A3F8DE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87" y="1048095"/>
            <a:ext cx="3003826" cy="5371409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938EB91-C225-4D93-A4CE-2008B9AE0C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8557" y="2594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C1BE90-A555-4227-8EA0-46FD36211DE4}"/>
              </a:ext>
            </a:extLst>
          </p:cNvPr>
          <p:cNvSpPr/>
          <p:nvPr/>
        </p:nvSpPr>
        <p:spPr>
          <a:xfrm>
            <a:off x="2340282" y="463826"/>
            <a:ext cx="75114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Selecciona  el fenómeno natural el tornado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9965A6-31E1-4AC9-B7E3-F687D7984508}"/>
              </a:ext>
            </a:extLst>
          </p:cNvPr>
          <p:cNvSpPr/>
          <p:nvPr/>
        </p:nvSpPr>
        <p:spPr>
          <a:xfrm>
            <a:off x="5791200" y="6142624"/>
            <a:ext cx="5753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Pincha  la estrella           para continuar</a:t>
            </a:r>
            <a:endParaRPr lang="es-ES" sz="28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Estrella: 5 puntas 6">
            <a:hlinkClick r:id="rId4" action="ppaction://hlinksldjump"/>
            <a:extLst>
              <a:ext uri="{FF2B5EF4-FFF2-40B4-BE49-F238E27FC236}">
                <a16:creationId xmlns:a16="http://schemas.microsoft.com/office/drawing/2014/main" id="{8A042BCA-8CF4-4C00-96E5-C3641AA76611}"/>
              </a:ext>
            </a:extLst>
          </p:cNvPr>
          <p:cNvSpPr/>
          <p:nvPr/>
        </p:nvSpPr>
        <p:spPr>
          <a:xfrm>
            <a:off x="8667949" y="6142624"/>
            <a:ext cx="516835" cy="4108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0" name="Picture 2" descr="Fer y Compis...sa. - Página 9 — Big Farm - Forum">
            <a:hlinkClick r:id="rId5" action="ppaction://hlinksldjump"/>
            <a:extLst>
              <a:ext uri="{FF2B5EF4-FFF2-40B4-BE49-F238E27FC236}">
                <a16:creationId xmlns:a16="http://schemas.microsoft.com/office/drawing/2014/main" id="{D58671F4-F354-4985-BDB0-DAA2500C10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28" y="2113713"/>
            <a:ext cx="4513238" cy="26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▷ Arcoíris: Imágenes Animadas, Gifs y Animaciones ¡100% GRATIS!">
            <a:hlinkClick r:id="rId7" action="ppaction://hlinksldjump"/>
            <a:extLst>
              <a:ext uri="{FF2B5EF4-FFF2-40B4-BE49-F238E27FC236}">
                <a16:creationId xmlns:a16="http://schemas.microsoft.com/office/drawing/2014/main" id="{66B0FBC1-D909-445E-8A01-77A6C75F13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01" y="2945526"/>
            <a:ext cx="3299883" cy="17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2F87836-9F5A-4F55-B99B-30969122E5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0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57CD36B-BFD6-4FE5-922C-6567153250C9}"/>
              </a:ext>
            </a:extLst>
          </p:cNvPr>
          <p:cNvSpPr/>
          <p:nvPr/>
        </p:nvSpPr>
        <p:spPr>
          <a:xfrm>
            <a:off x="4442339" y="608448"/>
            <a:ext cx="3307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¡Muy Bien!</a:t>
            </a:r>
            <a:endParaRPr lang="es-E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E724D06-C544-42BF-9FDE-08A5260D4C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5A3A4F58-41D5-4CC1-8FE1-D6ECB6AAD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56" y="1480918"/>
            <a:ext cx="5377082" cy="53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6B601D-3715-4EBC-9B22-525FCCA7E8A9}"/>
              </a:ext>
            </a:extLst>
          </p:cNvPr>
          <p:cNvSpPr/>
          <p:nvPr/>
        </p:nvSpPr>
        <p:spPr>
          <a:xfrm>
            <a:off x="3295105" y="330152"/>
            <a:ext cx="597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¡Inténtalo Otra vez! </a:t>
            </a:r>
            <a:endParaRPr lang="es-E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3696AF3-611C-4C42-BAFB-70358FF78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2" descr="How do you movie sticker Gean | Emoticonos animados, Emojis ...">
            <a:hlinkClick r:id="rId5" action="ppaction://hlinksldjump"/>
            <a:extLst>
              <a:ext uri="{FF2B5EF4-FFF2-40B4-BE49-F238E27FC236}">
                <a16:creationId xmlns:a16="http://schemas.microsoft.com/office/drawing/2014/main" id="{9DEF3599-FCA3-4AA3-91C3-D271F243CB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76" y="1077351"/>
            <a:ext cx="6652847" cy="57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5624256-895C-4301-91A0-3C35EF5AE99A}"/>
              </a:ext>
            </a:extLst>
          </p:cNvPr>
          <p:cNvSpPr/>
          <p:nvPr/>
        </p:nvSpPr>
        <p:spPr>
          <a:xfrm>
            <a:off x="3160081" y="583096"/>
            <a:ext cx="587186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 tornado se origina a través de   </a:t>
            </a:r>
          </a:p>
          <a:p>
            <a:pPr algn="ctr">
              <a:defRPr/>
            </a:pPr>
            <a:endParaRPr lang="es-E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554A55C-9F01-4A24-AE94-CFE3BDE2B471}"/>
              </a:ext>
            </a:extLst>
          </p:cNvPr>
          <p:cNvSpPr/>
          <p:nvPr/>
        </p:nvSpPr>
        <p:spPr>
          <a:xfrm>
            <a:off x="6095999" y="6013294"/>
            <a:ext cx="5753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Pincha  la estrella           para continuar</a:t>
            </a:r>
            <a:endParaRPr lang="es-ES" sz="28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Estrella: 5 puntas 6">
            <a:extLst>
              <a:ext uri="{FF2B5EF4-FFF2-40B4-BE49-F238E27FC236}">
                <a16:creationId xmlns:a16="http://schemas.microsoft.com/office/drawing/2014/main" id="{FEF0E60E-B942-4399-8F12-8F65DA67035E}"/>
              </a:ext>
            </a:extLst>
          </p:cNvPr>
          <p:cNvSpPr/>
          <p:nvPr/>
        </p:nvSpPr>
        <p:spPr>
          <a:xfrm>
            <a:off x="8905460" y="6047781"/>
            <a:ext cx="530087" cy="344556"/>
          </a:xfrm>
          <a:prstGeom prst="star5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4" name="Picture 2" descr="Imágenes GIF de viento">
            <a:hlinkClick r:id="rId5" action="ppaction://hlinksldjump"/>
            <a:extLst>
              <a:ext uri="{FF2B5EF4-FFF2-40B4-BE49-F238E27FC236}">
                <a16:creationId xmlns:a16="http://schemas.microsoft.com/office/drawing/2014/main" id="{388D59C7-66AC-4129-8230-FEA13135A2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36" y="1867121"/>
            <a:ext cx="6158719" cy="41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bujo de fuego | DibujArte Amino">
            <a:hlinkClick r:id="rId7" action="ppaction://hlinksldjump"/>
            <a:extLst>
              <a:ext uri="{FF2B5EF4-FFF2-40B4-BE49-F238E27FC236}">
                <a16:creationId xmlns:a16="http://schemas.microsoft.com/office/drawing/2014/main" id="{0A077A16-4297-43FF-9287-EBB60CF207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546" y="1814733"/>
            <a:ext cx="3779745" cy="270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D24D16F-5E7B-417C-8EBE-34B1501C6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57CD36B-BFD6-4FE5-922C-6567153250C9}"/>
              </a:ext>
            </a:extLst>
          </p:cNvPr>
          <p:cNvSpPr/>
          <p:nvPr/>
        </p:nvSpPr>
        <p:spPr>
          <a:xfrm>
            <a:off x="4442339" y="608448"/>
            <a:ext cx="3307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¡Muy Bien!</a:t>
            </a:r>
            <a:endParaRPr lang="es-E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EDEA74C-12A7-4F44-939D-6F917BD0D7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D5E1A805-40A4-4379-A886-5CD50A630F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56" y="872470"/>
            <a:ext cx="5377082" cy="53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6B601D-3715-4EBC-9B22-525FCCA7E8A9}"/>
              </a:ext>
            </a:extLst>
          </p:cNvPr>
          <p:cNvSpPr/>
          <p:nvPr/>
        </p:nvSpPr>
        <p:spPr>
          <a:xfrm>
            <a:off x="3295105" y="330152"/>
            <a:ext cx="597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¡Inténtalo Otra vez! </a:t>
            </a:r>
            <a:endParaRPr lang="es-E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89177AE-B1CE-40C5-8880-CBD6C2ECE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2" descr="How do you movie sticker Gean | Emoticonos animados, Emojis ...">
            <a:hlinkClick r:id="rId5" action="ppaction://hlinksldjump"/>
            <a:extLst>
              <a:ext uri="{FF2B5EF4-FFF2-40B4-BE49-F238E27FC236}">
                <a16:creationId xmlns:a16="http://schemas.microsoft.com/office/drawing/2014/main" id="{96FD9FEB-9562-4DDA-903A-1CF3CCCA53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12" y="538675"/>
            <a:ext cx="6652847" cy="57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FA1F2CB-FB89-492B-9127-B48D497C3260}"/>
              </a:ext>
            </a:extLst>
          </p:cNvPr>
          <p:cNvSpPr/>
          <p:nvPr/>
        </p:nvSpPr>
        <p:spPr>
          <a:xfrm>
            <a:off x="6096000" y="6132564"/>
            <a:ext cx="5753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Pincha  la estrella           para continuar</a:t>
            </a:r>
            <a:endParaRPr lang="es-ES" sz="28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613545A3-B25E-4368-9A40-D8BC144B19EE}"/>
              </a:ext>
            </a:extLst>
          </p:cNvPr>
          <p:cNvSpPr/>
          <p:nvPr/>
        </p:nvSpPr>
        <p:spPr>
          <a:xfrm>
            <a:off x="8853479" y="6132564"/>
            <a:ext cx="635077" cy="5232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1B9D772-5298-4339-8974-DC177E07349A}"/>
              </a:ext>
            </a:extLst>
          </p:cNvPr>
          <p:cNvSpPr/>
          <p:nvPr/>
        </p:nvSpPr>
        <p:spPr>
          <a:xfrm>
            <a:off x="3324568" y="638315"/>
            <a:ext cx="554286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¿Qué  forma tiene un tornado?</a:t>
            </a:r>
          </a:p>
        </p:txBody>
      </p:sp>
      <p:pic>
        <p:nvPicPr>
          <p:cNvPr id="2" name="Picture 2" descr="Gifs animados de Espirales, animaciones de Espirales">
            <a:hlinkClick r:id="rId5" action="ppaction://hlinksldjump"/>
            <a:extLst>
              <a:ext uri="{FF2B5EF4-FFF2-40B4-BE49-F238E27FC236}">
                <a16:creationId xmlns:a16="http://schemas.microsoft.com/office/drawing/2014/main" id="{D0CD0FFB-0B27-48A6-88C5-EC2937A78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30831" y="1925336"/>
            <a:ext cx="2631161" cy="300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uanjo.GM | misitio">
            <a:hlinkClick r:id="rId7" action="ppaction://hlinksldjump"/>
            <a:extLst>
              <a:ext uri="{FF2B5EF4-FFF2-40B4-BE49-F238E27FC236}">
                <a16:creationId xmlns:a16="http://schemas.microsoft.com/office/drawing/2014/main" id="{55B76CBD-77FC-49A9-A2F6-D741208BAE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9" y="1467180"/>
            <a:ext cx="4770681" cy="35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8C513EA-2D0C-44A3-8B02-27D59481A9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57CD36B-BFD6-4FE5-922C-6567153250C9}"/>
              </a:ext>
            </a:extLst>
          </p:cNvPr>
          <p:cNvSpPr/>
          <p:nvPr/>
        </p:nvSpPr>
        <p:spPr>
          <a:xfrm>
            <a:off x="4442339" y="608448"/>
            <a:ext cx="3307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¡Muy Bien!</a:t>
            </a:r>
            <a:endParaRPr lang="es-ES" sz="5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601EC82-26D2-4349-A513-ADB4F479A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F6D5134A-77FF-4E80-9D44-FF61949E8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56" y="1531778"/>
            <a:ext cx="5377082" cy="53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1023</TotalTime>
  <Words>133</Words>
  <Application>Microsoft Office PowerPoint</Application>
  <PresentationFormat>Panorámica</PresentationFormat>
  <Paragraphs>22</Paragraphs>
  <Slides>15</Slides>
  <Notes>0</Notes>
  <HiddenSlides>0</HiddenSlides>
  <MMClips>15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Núñez</dc:creator>
  <cp:lastModifiedBy>María José Núñez</cp:lastModifiedBy>
  <cp:revision>72</cp:revision>
  <dcterms:created xsi:type="dcterms:W3CDTF">2020-05-28T16:26:35Z</dcterms:created>
  <dcterms:modified xsi:type="dcterms:W3CDTF">2020-06-24T20:42:11Z</dcterms:modified>
</cp:coreProperties>
</file>