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65" r:id="rId7"/>
    <p:sldId id="259" r:id="rId8"/>
    <p:sldId id="261" r:id="rId9"/>
  </p:sldIdLst>
  <p:sldSz cx="9144000" cy="6858000" type="screen4x3"/>
  <p:notesSz cx="6858000" cy="9144000"/>
  <p:defaultTextStyle>
    <a:defPPr>
      <a:defRPr lang="es-E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00"/>
    <a:srgbClr val="89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683"/>
    <p:restoredTop sz="90929"/>
  </p:normalViewPr>
  <p:slideViewPr>
    <p:cSldViewPr showGuides="1">
      <p:cViewPr varScale="1">
        <p:scale>
          <a:sx n="67" d="100"/>
          <a:sy n="67" d="100"/>
        </p:scale>
        <p:origin x="1836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s-ES" strike="noStrike" noProof="1" smtClean="0"/>
              <a:t>Haga clic para modificar el estilo de subtítulo del patrón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es-ES" strike="noStrike" noProof="1" smtClean="0"/>
              <a:t>Haga clic para modificar el estilo de subtítulo del patrón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  <a:p>
            <a:pPr lvl="1" fontAlgn="base"/>
            <a:r>
              <a:rPr lang="es-ES" strike="noStrike" noProof="1" smtClean="0"/>
              <a:t>Segundo nivel</a:t>
            </a:r>
            <a:endParaRPr lang="es-ES" strike="noStrike" noProof="1" smtClean="0"/>
          </a:p>
          <a:p>
            <a:pPr lvl="2" fontAlgn="base"/>
            <a:r>
              <a:rPr lang="es-ES" strike="noStrike" noProof="1" smtClean="0"/>
              <a:t>Tercer nivel</a:t>
            </a:r>
            <a:endParaRPr lang="es-ES" strike="noStrike" noProof="1" smtClean="0"/>
          </a:p>
          <a:p>
            <a:pPr lvl="3" fontAlgn="base"/>
            <a:r>
              <a:rPr lang="es-ES" strike="noStrike" noProof="1" smtClean="0"/>
              <a:t>Cuarto nivel</a:t>
            </a:r>
            <a:endParaRPr lang="es-ES" strike="noStrike" noProof="1" smtClean="0"/>
          </a:p>
          <a:p>
            <a:pPr lvl="4" fontAlgn="base"/>
            <a:r>
              <a:rPr lang="es-ES" strike="noStrike" noProof="1" smtClean="0"/>
              <a:t>Quinto nivel</a:t>
            </a:r>
            <a:endParaRPr lang="es-CL" strike="noStrike" noProof="1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s-ES" strike="noStrike" noProof="1" smtClean="0"/>
              <a:t>Haga clic para modificar el estilo de título del patrón</a:t>
            </a:r>
            <a:endParaRPr lang="es-CL" strike="noStrike" noProof="1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CL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s-ES" strike="noStrike" noProof="1" smtClean="0"/>
              <a:t>Haga clic para modificar el estilo de texto del patrón</a:t>
            </a:r>
            <a:endParaRPr lang="es-ES" strike="noStrike" noProof="1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9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s-ES" altLang="es-ES" dirty="0"/>
              <a:t>Haga clic para modificar el estilo de título del patrón</a:t>
            </a:r>
            <a:endParaRPr lang="es-ES" altLang="es-E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s-ES" altLang="es-ES" dirty="0"/>
              <a:t>Haga clic para modificar el estilo de texto del patrón</a:t>
            </a:r>
            <a:endParaRPr lang="es-ES" altLang="es-ES" dirty="0"/>
          </a:p>
          <a:p>
            <a:pPr lvl="1" indent="-285750"/>
            <a:r>
              <a:rPr lang="es-ES" altLang="es-ES" dirty="0"/>
              <a:t>Segundo nivel</a:t>
            </a:r>
            <a:endParaRPr lang="es-ES" altLang="es-ES" dirty="0"/>
          </a:p>
          <a:p>
            <a:pPr lvl="2" indent="-228600"/>
            <a:r>
              <a:rPr lang="es-ES" altLang="es-ES" dirty="0"/>
              <a:t>Tercer nivel</a:t>
            </a:r>
            <a:endParaRPr lang="es-ES" altLang="es-ES" dirty="0"/>
          </a:p>
          <a:p>
            <a:pPr lvl="3" indent="-228600"/>
            <a:r>
              <a:rPr lang="es-ES" altLang="es-ES" dirty="0"/>
              <a:t>Cuarto nivel</a:t>
            </a:r>
            <a:endParaRPr lang="es-ES" altLang="es-ES" dirty="0"/>
          </a:p>
          <a:p>
            <a:pPr lvl="4" indent="-228600"/>
            <a:r>
              <a:rPr lang="es-ES" altLang="es-ES" dirty="0"/>
              <a:t>Quinto nivel</a:t>
            </a:r>
            <a:endParaRPr lang="es-ES" altLang="es-E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E9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s-ES" altLang="es-ES" dirty="0"/>
              <a:t>Haga clic para modificar el estilo de título del patrón</a:t>
            </a:r>
            <a:endParaRPr lang="es-ES" altLang="es-E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s-ES" altLang="es-ES" dirty="0"/>
              <a:t>Haga clic para modificar el estilo de texto del patrón</a:t>
            </a:r>
            <a:endParaRPr lang="es-ES" altLang="es-ES" dirty="0"/>
          </a:p>
          <a:p>
            <a:pPr lvl="1" indent="-285750"/>
            <a:r>
              <a:rPr lang="es-ES" altLang="es-ES" dirty="0"/>
              <a:t>Segundo nivel</a:t>
            </a:r>
            <a:endParaRPr lang="es-ES" altLang="es-ES" dirty="0"/>
          </a:p>
          <a:p>
            <a:pPr lvl="2" indent="-228600"/>
            <a:r>
              <a:rPr lang="es-ES" altLang="es-ES" dirty="0"/>
              <a:t>Tercer nivel</a:t>
            </a:r>
            <a:endParaRPr lang="es-ES" altLang="es-ES" dirty="0"/>
          </a:p>
          <a:p>
            <a:pPr lvl="3" indent="-228600"/>
            <a:r>
              <a:rPr lang="es-ES" altLang="es-ES" dirty="0"/>
              <a:t>Cuarto nivel</a:t>
            </a:r>
            <a:endParaRPr lang="es-ES" altLang="es-ES" dirty="0"/>
          </a:p>
          <a:p>
            <a:pPr lvl="4" indent="-228600"/>
            <a:r>
              <a:rPr lang="es-ES" altLang="es-ES" dirty="0"/>
              <a:t>Quinto nivel</a:t>
            </a:r>
            <a:endParaRPr lang="es-ES" altLang="es-E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0F2C69-25AA-4767-8114-E9ABD3DB5C8E}" type="slidenum">
              <a:rPr kumimoji="0" lang="es-ES" altLang="es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es-ES" altLang="es-E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2.jpeg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ES" altLang="en-U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486140" cy="4691380"/>
          </a:xfrm>
        </p:spPr>
        <p:txBody>
          <a:bodyPr vert="horz"/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endParaRPr lang="es-ES" altLang="en-US" sz="2000"/>
          </a:p>
          <a:p>
            <a:pPr algn="r"/>
            <a:r>
              <a:rPr lang="es-ES" altLang="en-US" sz="2000"/>
              <a:t>Asignatura: Historia, Geografia y Cs. Sociales</a:t>
            </a:r>
            <a:endParaRPr lang="es-ES" altLang="en-US" sz="2000"/>
          </a:p>
          <a:p>
            <a:pPr algn="r"/>
            <a:r>
              <a:rPr lang="es-ES" altLang="en-US" sz="2000"/>
              <a:t>Curso: 3º Básicos</a:t>
            </a:r>
            <a:endParaRPr lang="es-ES" altLang="en-US" sz="2000"/>
          </a:p>
        </p:txBody>
      </p:sp>
      <p:sp>
        <p:nvSpPr>
          <p:cNvPr id="2050" name="WordArt 2"/>
          <p:cNvSpPr>
            <a:spLocks noTextEdit="1"/>
          </p:cNvSpPr>
          <p:nvPr/>
        </p:nvSpPr>
        <p:spPr>
          <a:xfrm>
            <a:off x="1548130" y="808990"/>
            <a:ext cx="6843395" cy="433451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ES" altLang="en-US" sz="3200" b="0" i="0" u="none" strike="noStrike" kern="1200" cap="none" spc="0" normalizeH="0" baseline="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LÍNEAS IMAGINARIAS</a:t>
            </a:r>
            <a:endParaRPr kumimoji="0" lang="es-ES" altLang="en-US" sz="3200" b="0" i="0" u="none" strike="noStrike" kern="1200" cap="none" spc="0" normalizeH="0" baseline="0" noProof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pic>
        <p:nvPicPr>
          <p:cNvPr id="2" name="Picture 3" descr="http://www.duke.edu/~frankbo/elbaratijo/leccion7/hugrabbit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4700" y="1978025"/>
            <a:ext cx="2514600" cy="30784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Imagen 5" descr="Logo BL MINI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72415"/>
            <a:ext cx="1218565" cy="116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Rectangle 4"/>
          <p:cNvSpPr/>
          <p:nvPr/>
        </p:nvSpPr>
        <p:spPr>
          <a:xfrm>
            <a:off x="762000" y="0"/>
            <a:ext cx="7391400" cy="22272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just"/>
            <a:r>
              <a:rPr lang="es-ES" altLang="es-ES" sz="2800" dirty="0">
                <a:latin typeface="Arial" panose="020B0604020202020204" pitchFamily="34" charset="0"/>
              </a:rPr>
              <a:t>	Para localizar un punto sobre la superficie terrestre se recurre a las coordenadas geográficas. Éstas constituyen un sistema geométrico imaginario de </a:t>
            </a:r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Meridianos Y Paralelos.</a:t>
            </a:r>
            <a:endParaRPr lang="es-ES" altLang="es-E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3079" name="Picture 7" descr="geog_coordenadas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6800" y="1981200"/>
            <a:ext cx="3886200" cy="3948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4" name="Picture 4" descr="Dibujo"/>
          <p:cNvPicPr>
            <a:picLocks noChangeAspect="1"/>
          </p:cNvPicPr>
          <p:nvPr/>
        </p:nvPicPr>
        <p:blipFill>
          <a:blip r:embed="rId1"/>
          <a:srcRect t="11427" r="5063" b="19534"/>
          <a:stretch>
            <a:fillRect/>
          </a:stretch>
        </p:blipFill>
        <p:spPr>
          <a:xfrm>
            <a:off x="1752600" y="2714625"/>
            <a:ext cx="7391400" cy="4143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Rectangle 5"/>
          <p:cNvSpPr/>
          <p:nvPr/>
        </p:nvSpPr>
        <p:spPr>
          <a:xfrm>
            <a:off x="228600" y="914400"/>
            <a:ext cx="8610600" cy="22272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just"/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La Línea del Ecuador</a:t>
            </a:r>
            <a:r>
              <a:rPr lang="es-ES" altLang="es-ES" sz="2800" dirty="0">
                <a:latin typeface="Arial" panose="020B0604020202020204" pitchFamily="34" charset="0"/>
              </a:rPr>
              <a:t>. Es una </a:t>
            </a:r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línea imaginaria</a:t>
            </a:r>
            <a:r>
              <a:rPr lang="es-ES" altLang="es-ES" sz="2800" dirty="0">
                <a:latin typeface="Arial" panose="020B0604020202020204" pitchFamily="34" charset="0"/>
              </a:rPr>
              <a:t> al centro del globo terráqueo que divide a la Tierra en </a:t>
            </a:r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dos Hemisferios </a:t>
            </a:r>
            <a:r>
              <a:rPr lang="es-ES" altLang="es-ES" sz="2800" dirty="0">
                <a:solidFill>
                  <a:schemeClr val="accent2"/>
                </a:solidFill>
                <a:latin typeface="Arial" panose="020B0604020202020204" pitchFamily="34" charset="0"/>
              </a:rPr>
              <a:t>Norte y Sur</a:t>
            </a:r>
            <a:r>
              <a:rPr lang="es-ES" altLang="es-ES" sz="2800" dirty="0">
                <a:latin typeface="Arial" panose="020B0604020202020204" pitchFamily="34" charset="0"/>
              </a:rPr>
              <a:t>. Las líneas paralelas a esta  son </a:t>
            </a:r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Los Paralelos</a:t>
            </a:r>
            <a:r>
              <a:rPr lang="es-ES" altLang="es-ES" sz="2800" dirty="0">
                <a:latin typeface="Arial" panose="020B0604020202020204" pitchFamily="34" charset="0"/>
              </a:rPr>
              <a:t>.</a:t>
            </a:r>
            <a:endParaRPr lang="es-ES" altLang="es-ES" sz="2800" dirty="0">
              <a:latin typeface="Arial" panose="020B0604020202020204" pitchFamily="34" charset="0"/>
            </a:endParaRPr>
          </a:p>
          <a:p>
            <a:pPr algn="just"/>
            <a:endParaRPr lang="es-ES" altLang="es-E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3200400" y="3429000"/>
            <a:ext cx="2517775" cy="457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b="1" dirty="0">
                <a:latin typeface="Times New Roman" panose="02020603050405020304" pitchFamily="18" charset="0"/>
              </a:rPr>
              <a:t>Hemisferio Norte </a:t>
            </a:r>
            <a:endParaRPr lang="es-ES" altLang="es-ES" b="1" dirty="0">
              <a:latin typeface="Times New Roman" panose="02020603050405020304" pitchFamily="18" charset="0"/>
            </a:endParaRPr>
          </a:p>
        </p:txBody>
      </p:sp>
      <p:sp>
        <p:nvSpPr>
          <p:cNvPr id="4100" name="Text Box 7"/>
          <p:cNvSpPr txBox="1"/>
          <p:nvPr/>
        </p:nvSpPr>
        <p:spPr>
          <a:xfrm>
            <a:off x="3200400" y="5105400"/>
            <a:ext cx="2247900" cy="457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b="1" dirty="0">
                <a:latin typeface="Times New Roman" panose="02020603050405020304" pitchFamily="18" charset="0"/>
              </a:rPr>
              <a:t>Hemisferio Sur </a:t>
            </a:r>
            <a:endParaRPr lang="es-ES" altLang="es-ES" b="1" dirty="0">
              <a:latin typeface="Times New Roman" panose="02020603050405020304" pitchFamily="18" charset="0"/>
            </a:endParaRPr>
          </a:p>
        </p:txBody>
      </p:sp>
      <p:sp>
        <p:nvSpPr>
          <p:cNvPr id="4101" name="WordArt 8"/>
          <p:cNvSpPr>
            <a:spLocks noTextEdit="1"/>
          </p:cNvSpPr>
          <p:nvPr/>
        </p:nvSpPr>
        <p:spPr>
          <a:xfrm>
            <a:off x="3048000" y="0"/>
            <a:ext cx="3352800" cy="850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 eaLnBrk="0" hangingPunct="0"/>
            <a:r>
              <a:rPr lang="es-ES" altLang="en-US" sz="32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PARALELOS</a:t>
            </a:r>
            <a:endParaRPr lang="es-ES" altLang="en-US" sz="32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altLang="en-US" sz="3200"/>
              <a:t>Otras líneas Paralelas importantes son:</a:t>
            </a:r>
            <a:endParaRPr lang="es-ES" altLang="en-US" sz="3200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orient="vert" idx="1"/>
          </p:nvPr>
        </p:nvSpPr>
        <p:spPr/>
        <p:txBody>
          <a:bodyPr/>
          <a:p>
            <a:endParaRPr lang="es-ES" alt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1664970"/>
            <a:ext cx="8146415" cy="4948555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>
            <a:off x="3729990" y="2889250"/>
            <a:ext cx="1202055" cy="17970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2421890" y="3651250"/>
            <a:ext cx="1357630" cy="6604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2195195" y="4509135"/>
            <a:ext cx="1296670" cy="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339340" y="5300980"/>
            <a:ext cx="1512570" cy="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635375" y="5949315"/>
            <a:ext cx="1368425" cy="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WordArt 4"/>
          <p:cNvSpPr>
            <a:spLocks noTextEdit="1"/>
          </p:cNvSpPr>
          <p:nvPr/>
        </p:nvSpPr>
        <p:spPr>
          <a:xfrm>
            <a:off x="3048000" y="304800"/>
            <a:ext cx="3352800" cy="850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 eaLnBrk="0" hangingPunct="0"/>
            <a:r>
              <a:rPr lang="es-ES" altLang="en-US" sz="32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MERIDIANOS</a:t>
            </a:r>
            <a:endParaRPr lang="es-ES" altLang="en-US" sz="32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7173" name="Picture 5" descr="usarcarta5"/>
          <p:cNvPicPr>
            <a:picLocks noChangeAspect="1"/>
          </p:cNvPicPr>
          <p:nvPr/>
        </p:nvPicPr>
        <p:blipFill>
          <a:blip r:embed="rId1"/>
          <a:srcRect l="18672" t="6635" r="16597" b="23341"/>
          <a:stretch>
            <a:fillRect/>
          </a:stretch>
        </p:blipFill>
        <p:spPr>
          <a:xfrm>
            <a:off x="2514600" y="3276600"/>
            <a:ext cx="3962400" cy="320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Rectangle 6"/>
          <p:cNvSpPr/>
          <p:nvPr/>
        </p:nvSpPr>
        <p:spPr>
          <a:xfrm>
            <a:off x="250825" y="1190625"/>
            <a:ext cx="8359775" cy="18002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just"/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Los Meridianos</a:t>
            </a:r>
            <a:r>
              <a:rPr lang="es-ES" altLang="es-ES" sz="2800" dirty="0">
                <a:latin typeface="Arial" panose="020B0604020202020204" pitchFamily="34" charset="0"/>
              </a:rPr>
              <a:t>, también llamados </a:t>
            </a:r>
            <a:r>
              <a:rPr lang="es-ES" altLang="es-ES" sz="2800" i="1" dirty="0">
                <a:latin typeface="Arial" panose="020B0604020202020204" pitchFamily="34" charset="0"/>
              </a:rPr>
              <a:t>líneas de longitud</a:t>
            </a:r>
            <a:r>
              <a:rPr lang="es-ES" altLang="es-ES" sz="2800" dirty="0">
                <a:latin typeface="Arial" panose="020B0604020202020204" pitchFamily="34" charset="0"/>
              </a:rPr>
              <a:t>, van de polo a polo. Divide a la Tierra en dos Hemisferios:_ </a:t>
            </a:r>
            <a:r>
              <a:rPr lang="es-ES" altLang="es-ES" sz="2800" dirty="0">
                <a:solidFill>
                  <a:srgbClr val="FF0000"/>
                </a:solidFill>
                <a:latin typeface="Arial" panose="020B0604020202020204" pitchFamily="34" charset="0"/>
              </a:rPr>
              <a:t>Hemisferio Occidente y Hemisferio Oriente.</a:t>
            </a:r>
            <a:endParaRPr lang="es-ES" altLang="es-ES" sz="2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148" name="Text Box 8"/>
          <p:cNvSpPr txBox="1"/>
          <p:nvPr/>
        </p:nvSpPr>
        <p:spPr>
          <a:xfrm>
            <a:off x="304800" y="4191000"/>
            <a:ext cx="1906588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sz="2800" b="1" dirty="0">
                <a:latin typeface="Arial" panose="020B0604020202020204" pitchFamily="34" charset="0"/>
              </a:rPr>
              <a:t>Occidente</a:t>
            </a:r>
            <a:endParaRPr lang="es-ES" altLang="es-ES" sz="2800" b="1" dirty="0">
              <a:latin typeface="Arial" panose="020B0604020202020204" pitchFamily="34" charset="0"/>
            </a:endParaRPr>
          </a:p>
        </p:txBody>
      </p:sp>
      <p:sp>
        <p:nvSpPr>
          <p:cNvPr id="6149" name="Text Box 9"/>
          <p:cNvSpPr txBox="1"/>
          <p:nvPr/>
        </p:nvSpPr>
        <p:spPr>
          <a:xfrm>
            <a:off x="7010400" y="4191000"/>
            <a:ext cx="1430338" cy="5191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sz="2800" b="1" dirty="0">
                <a:latin typeface="Arial" panose="020B0604020202020204" pitchFamily="34" charset="0"/>
              </a:rPr>
              <a:t>Oriente</a:t>
            </a:r>
            <a:endParaRPr lang="es-ES" altLang="es-E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s-ES" altLang="es-ES" sz="3600" dirty="0">
                <a:latin typeface="Arial" panose="020B0604020202020204" pitchFamily="34" charset="0"/>
              </a:rPr>
              <a:t>Así veremos representada la Tierra dibujados sus </a:t>
            </a:r>
            <a:r>
              <a:rPr lang="es-ES" altLang="es-ES" sz="3600" dirty="0">
                <a:solidFill>
                  <a:srgbClr val="FF0000"/>
                </a:solidFill>
                <a:latin typeface="Arial" panose="020B0604020202020204" pitchFamily="34" charset="0"/>
              </a:rPr>
              <a:t>paralelos y meridianos</a:t>
            </a:r>
            <a:endParaRPr lang="es-ES" altLang="es-E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0244" name="Picture 4" descr="geog_coordenadas3"/>
          <p:cNvPicPr>
            <a:picLocks noGrp="1" noChangeAspect="1"/>
          </p:cNvPicPr>
          <p:nvPr>
            <p:ph idx="1" hasCustomPrompt="1"/>
          </p:nvPr>
        </p:nvPicPr>
        <p:blipFill>
          <a:blip r:embed="rId1"/>
          <a:srcRect r="10439" b="8000"/>
          <a:stretch>
            <a:fillRect/>
          </a:stretch>
        </p:blipFill>
        <p:spPr>
          <a:xfrm>
            <a:off x="1066800" y="3048000"/>
            <a:ext cx="6705600" cy="3505200"/>
          </a:xfrm>
          <a:ln/>
        </p:spPr>
      </p:pic>
      <p:sp>
        <p:nvSpPr>
          <p:cNvPr id="7171" name="Text Box 5"/>
          <p:cNvSpPr txBox="1"/>
          <p:nvPr/>
        </p:nvSpPr>
        <p:spPr>
          <a:xfrm>
            <a:off x="3124200" y="5181600"/>
            <a:ext cx="22447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sz="2000" dirty="0">
                <a:solidFill>
                  <a:schemeClr val="bg1"/>
                </a:solidFill>
                <a:latin typeface="Arial" panose="020B0604020202020204" pitchFamily="34" charset="0"/>
              </a:rPr>
              <a:t>Línea del Ecuador</a:t>
            </a:r>
            <a:endParaRPr lang="es-ES" altLang="es-ES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 Box 6"/>
          <p:cNvSpPr txBox="1"/>
          <p:nvPr/>
        </p:nvSpPr>
        <p:spPr>
          <a:xfrm>
            <a:off x="3657600" y="1905000"/>
            <a:ext cx="152876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dirty="0">
                <a:latin typeface="Times New Roman" panose="02020603050405020304" pitchFamily="18" charset="0"/>
              </a:rPr>
              <a:t>Longitud 0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sp>
        <p:nvSpPr>
          <p:cNvPr id="7173" name="Text Box 8"/>
          <p:cNvSpPr txBox="1"/>
          <p:nvPr/>
        </p:nvSpPr>
        <p:spPr>
          <a:xfrm>
            <a:off x="7853363" y="5029200"/>
            <a:ext cx="129063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s-ES" altLang="es-ES" dirty="0">
                <a:latin typeface="Times New Roman" panose="02020603050405020304" pitchFamily="18" charset="0"/>
              </a:rPr>
              <a:t>Latitud 0</a:t>
            </a:r>
            <a:endParaRPr lang="es-ES" altLang="es-ES" dirty="0">
              <a:latin typeface="Times New Roman" panose="02020603050405020304" pitchFamily="18" charset="0"/>
            </a:endParaRPr>
          </a:p>
        </p:txBody>
      </p:sp>
      <p:pic>
        <p:nvPicPr>
          <p:cNvPr id="7174" name="Picture 13" descr="http://www.pekegifs.com/flechas/0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0"/>
            <a:ext cx="365125" cy="765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Rectangle 18"/>
          <p:cNvSpPr/>
          <p:nvPr/>
        </p:nvSpPr>
        <p:spPr>
          <a:xfrm>
            <a:off x="0" y="30178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s-CL" altLang="es-ES" dirty="0">
              <a:latin typeface="Times New Roman" panose="02020603050405020304" pitchFamily="18" charset="0"/>
            </a:endParaRPr>
          </a:p>
        </p:txBody>
      </p:sp>
      <p:pic>
        <p:nvPicPr>
          <p:cNvPr id="7176" name="Picture 20" descr="http://www.pekegifs.com/flechas/01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334000"/>
            <a:ext cx="777875" cy="377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WPS Presentation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Segoe Print</vt:lpstr>
      <vt:lpstr/>
      <vt:lpstr>Diseño predeterminado</vt:lpstr>
      <vt:lpstr>1_Diseño predeterminado</vt:lpstr>
      <vt:lpstr>PowerPoint 演示文稿</vt:lpstr>
      <vt:lpstr>PowerPoint 演示文稿</vt:lpstr>
      <vt:lpstr>PowerPoint 演示文稿</vt:lpstr>
      <vt:lpstr>Otras líneas Paralelas importantes son: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pmadeline</dc:creator>
  <cp:lastModifiedBy>Marcela Flores</cp:lastModifiedBy>
  <cp:revision>25</cp:revision>
  <dcterms:created xsi:type="dcterms:W3CDTF">2005-12-28T13:40:19Z</dcterms:created>
  <dcterms:modified xsi:type="dcterms:W3CDTF">2020-03-20T05:10:16Z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3082-11.2.0.9169</vt:lpwstr>
  </property>
</Properties>
</file>